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A994"/>
    <a:srgbClr val="006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8FE77C-1393-44AA-B180-0BC5AD8DF359}" v="2" dt="2021-05-07T12:18:53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businesscard, screenshot&#10;&#10;Description automatically generated">
            <a:extLst>
              <a:ext uri="{FF2B5EF4-FFF2-40B4-BE49-F238E27FC236}">
                <a16:creationId xmlns:a16="http://schemas.microsoft.com/office/drawing/2014/main" id="{2024843E-227C-4647-915D-33FD8239B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03"/>
            <a:ext cx="6858000" cy="971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92AD-F130-43C7-9A18-E76EFE9C06D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B490-42D8-4D80-8F54-645377593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1A8FB3-0E13-4286-A1E3-C36D3934300C}"/>
              </a:ext>
            </a:extLst>
          </p:cNvPr>
          <p:cNvSpPr txBox="1"/>
          <p:nvPr/>
        </p:nvSpPr>
        <p:spPr>
          <a:xfrm>
            <a:off x="4703705" y="1705003"/>
            <a:ext cx="215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  <a:latin typeface="Nunito Sans Black" panose="00000A00000000000000" pitchFamily="2" charset="0"/>
              </a:rPr>
              <a:t>&lt;Your Group 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8B472-A4E5-4D9A-9AC5-4632AFB92BC0}"/>
              </a:ext>
            </a:extLst>
          </p:cNvPr>
          <p:cNvSpPr txBox="1"/>
          <p:nvPr/>
        </p:nvSpPr>
        <p:spPr>
          <a:xfrm>
            <a:off x="1254914" y="3367951"/>
            <a:ext cx="434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latin typeface="Nunito Sans Black" panose="00000A00000000000000" pitchFamily="2" charset="0"/>
              </a:rPr>
              <a:t>&lt;the person’s name&gt;</a:t>
            </a:r>
          </a:p>
        </p:txBody>
      </p:sp>
    </p:spTree>
    <p:extLst>
      <p:ext uri="{BB962C8B-B14F-4D97-AF65-F5344CB8AC3E}">
        <p14:creationId xmlns:p14="http://schemas.microsoft.com/office/powerpoint/2010/main" val="95238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10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Butterfield</dc:creator>
  <cp:lastModifiedBy>Matt Butterfield</cp:lastModifiedBy>
  <cp:revision>3</cp:revision>
  <dcterms:created xsi:type="dcterms:W3CDTF">2019-12-03T14:13:59Z</dcterms:created>
  <dcterms:modified xsi:type="dcterms:W3CDTF">2021-05-07T12:20:12Z</dcterms:modified>
</cp:coreProperties>
</file>